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eaLnBrk="0" hangingPunct="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 eaLnBrk="0" hangingPunct="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eaLnBrk="0" hangingPunct="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0" hangingPunct="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2458276-B076-43E7-8C20-F54C77976313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94DC4B-9AE7-46ED-A519-C25E242C6100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8BF1E0-2AB6-4C62-B389-F7E9E93B2D95}" type="slidenum">
              <a:rPr lang="pl-PL"/>
              <a:pPr/>
              <a:t>10</a:t>
            </a:fld>
            <a:endParaRPr lang="pl-PL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1123E5-2BD5-4682-AAFB-9312DBF3BD5B}" type="slidenum">
              <a:rPr lang="pl-PL"/>
              <a:pPr/>
              <a:t>11</a:t>
            </a:fld>
            <a:endParaRPr lang="pl-PL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2DA4CA-9EEC-45EC-A5DD-C4EEEE176A3A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B91CA7-96CE-48EA-A9E2-0105DE00E084}" type="slidenum">
              <a:rPr lang="pl-PL"/>
              <a:pPr/>
              <a:t>3</a:t>
            </a:fld>
            <a:endParaRPr lang="pl-PL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80FFFF-189E-461D-829C-F2F0BF6CAEB3}" type="slidenum">
              <a:rPr lang="pl-PL"/>
              <a:pPr/>
              <a:t>4</a:t>
            </a:fld>
            <a:endParaRPr lang="pl-PL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2D1CD4-A886-4CD5-B459-C83EE2D3C90F}" type="slidenum">
              <a:rPr lang="pl-PL"/>
              <a:pPr/>
              <a:t>5</a:t>
            </a:fld>
            <a:endParaRPr lang="pl-PL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EFE19D-3E55-4B6F-9A60-8459223312A8}" type="slidenum">
              <a:rPr lang="pl-PL"/>
              <a:pPr/>
              <a:t>6</a:t>
            </a:fld>
            <a:endParaRPr lang="pl-PL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FA392-1A57-4F24-A513-2ADBAED44018}" type="slidenum">
              <a:rPr lang="pl-PL"/>
              <a:pPr/>
              <a:t>7</a:t>
            </a:fld>
            <a:endParaRPr lang="pl-PL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0D9B71-E964-4585-87B3-550AB49F0D8D}" type="slidenum">
              <a:rPr lang="pl-PL"/>
              <a:pPr/>
              <a:t>8</a:t>
            </a:fld>
            <a:endParaRPr lang="pl-PL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C513B6-5461-439C-8607-C7AC5067778C}" type="slidenum">
              <a:rPr lang="pl-PL"/>
              <a:pPr/>
              <a:t>9</a:t>
            </a:fld>
            <a:endParaRPr lang="pl-PL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0DFBF9-7D97-4647-BF93-20255BC385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CEDD9C-41FD-4F15-AE15-BB50DD8B502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FB5766-692F-4ED3-9D30-0217BAD973F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599ABD-143A-424F-B5AB-4DD7BC08DD7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07E0AC-7420-42EC-86E7-944BC5CED00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78D76C-BFD9-4C34-988F-8105491679C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2B86F7-DD40-42E9-93F8-93557002853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A029EA-19D0-483A-B299-D54E63D3485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C50417-AAC0-49E8-9C3B-5DDE51DEB8A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1909B2-0656-4B0B-8A2E-DFC57CB6CA0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9E299F-1B79-4C48-96EB-283D393AF17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475A2A-9A29-4BD8-BDD0-E7B695E419F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6720D0-79C2-4A5E-9BCF-D6BDF1AB8E7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416D0E-FAC8-4B4D-94DF-B50231D93BF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D4FE9E-59E5-40D3-B414-D66373887B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0813" cy="114141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685800" y="61722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4200" y="61722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3200" y="61722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FC4267D6-184D-4FF4-A44D-557AB44306A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DC7E52-C679-4FB8-884E-5455BBA228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907D95-33D7-4D6C-B954-6C0ED515C1E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98B9AF-8798-4699-9B75-DC9965D7A2B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408274-1DF3-4286-B9C8-91953E59EB1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97E9D3-B6BC-46DD-983D-2A1BE1D3A81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4BA0B4-D5A5-4D81-B0CC-55D58035692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F17593-494E-4FDE-A20D-1838444CF02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0066CC">
                  <a:alpha val="50999"/>
                </a:srgbClr>
              </a:gs>
              <a:gs pos="100000">
                <a:srgbClr val="003E7D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rgbClr val="00CCFF">
              <a:alpha val="5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rgbClr val="751700"/>
              </a:gs>
              <a:gs pos="50000">
                <a:srgbClr val="FF3300"/>
              </a:gs>
              <a:gs pos="100000">
                <a:srgbClr val="751700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F1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172200"/>
            <a:ext cx="19034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172200"/>
            <a:ext cx="28940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172200"/>
            <a:ext cx="19034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53DC18F-2E5B-4BAC-A450-CC0CCCE583D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5E"/>
            </a:gs>
            <a:gs pos="5000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003E7D"/>
              </a:gs>
              <a:gs pos="50000">
                <a:srgbClr val="0066CC">
                  <a:alpha val="50999"/>
                </a:srgbClr>
              </a:gs>
              <a:gs pos="100000">
                <a:srgbClr val="003E7D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F1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08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2057400" y="4114800"/>
            <a:ext cx="6399213" cy="1751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ctr">
              <a:spcBef>
                <a:spcPts val="800"/>
              </a:spcBef>
            </a:pPr>
            <a:r>
              <a:rPr lang="en-GB" sz="3200">
                <a:solidFill>
                  <a:srgbClr val="FFFFFF"/>
                </a:solidFill>
              </a:rPr>
              <a:t>Kliknij, aby dodać tekst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172200"/>
            <a:ext cx="19034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172200"/>
            <a:ext cx="28940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marL="215900" indent="-215900"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172200"/>
            <a:ext cx="19034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fld id="{1A05A66B-921C-4C0C-AF22-CEF7356BB456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rgbClr val="00CCFF">
              <a:alpha val="5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BCBCB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Microsoft YaHei" charset="-122"/>
        </a:defRPr>
      </a:lvl9pPr>
    </p:titleStyle>
    <p:bodyStyle>
      <a:lvl1pPr marL="342900" indent="-342900" algn="ctr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ctr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FFFFFF"/>
          </a:solidFill>
          <a:latin typeface="Arial" charset="0"/>
          <a:ea typeface="+mn-ea"/>
        </a:defRPr>
      </a:lvl2pPr>
      <a:lvl3pPr marL="1143000" indent="-228600" algn="ctr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FFFFFF"/>
          </a:solidFill>
          <a:latin typeface="Arial" charset="0"/>
          <a:ea typeface="+mn-ea"/>
        </a:defRPr>
      </a:lvl3pPr>
      <a:lvl4pPr marL="1600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4pPr>
      <a:lvl5pPr marL="20574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FF"/>
          </a:solidFill>
          <a:latin typeface="Arial" charset="0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5E"/>
            </a:gs>
            <a:gs pos="5000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0"/>
            <a:ext cx="8458200" cy="11430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6000">
                <a:solidFill>
                  <a:srgbClr val="CCFF33"/>
                </a:solidFill>
              </a:rPr>
              <a:t>„Poznajemy system operacyjny MS Windows”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81200" y="5943600"/>
            <a:ext cx="4267200" cy="457200"/>
          </a:xfrm>
          <a:prstGeom prst="rect">
            <a:avLst/>
          </a:prstGeom>
          <a:noFill/>
          <a:ln/>
        </p:spPr>
        <p:txBody>
          <a:bodyPr lIns="92160" tIns="46080" rIns="92160" bIns="46080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87EBB7C-40B5-493A-AB6E-A1F6B1BEA2B3}" type="slidenum">
              <a:rPr lang="pl-PL"/>
              <a:pPr/>
              <a:t>10</a:t>
            </a:fld>
            <a:endParaRPr lang="pl-PL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Nazwa pliku</a:t>
            </a: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990600" y="2819400"/>
            <a:ext cx="7848600" cy="13716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>
                <a:solidFill>
                  <a:srgbClr val="000000"/>
                </a:solidFill>
                <a:latin typeface="Verdana" pitchFamily="32" charset="0"/>
              </a:rPr>
              <a:t>BUDŻET.XLS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 t="10971" b="77148"/>
          <a:stretch>
            <a:fillRect/>
          </a:stretch>
        </p:blipFill>
        <p:spPr bwMode="auto">
          <a:xfrm>
            <a:off x="1295400" y="2971800"/>
            <a:ext cx="1022350" cy="99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828800" y="3732213"/>
            <a:ext cx="2514600" cy="12223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143000" y="4648200"/>
            <a:ext cx="2286000" cy="762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>
                <a:solidFill>
                  <a:srgbClr val="000000"/>
                </a:solidFill>
                <a:latin typeface="Verdana" pitchFamily="32" charset="0"/>
              </a:rPr>
              <a:t>nazwa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4800600" y="3732213"/>
            <a:ext cx="457200" cy="12223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5637213" y="3732213"/>
            <a:ext cx="2289175" cy="11461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6324600" y="4648200"/>
            <a:ext cx="2286000" cy="762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>
                <a:solidFill>
                  <a:srgbClr val="000000"/>
                </a:solidFill>
                <a:latin typeface="Verdana" pitchFamily="32" charset="0"/>
              </a:rPr>
              <a:t>rozszerzenie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810000" y="4648200"/>
            <a:ext cx="2286000" cy="762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800" b="1">
                <a:solidFill>
                  <a:srgbClr val="000000"/>
                </a:solidFill>
                <a:latin typeface="Verdana" pitchFamily="32" charset="0"/>
              </a:rPr>
              <a:t>kropka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E06C003-ED6F-4576-8043-2D8E8EAA8201}" type="slidenum">
              <a:rPr lang="pl-PL"/>
              <a:pPr/>
              <a:t>11</a:t>
            </a:fld>
            <a:endParaRPr lang="pl-PL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Rodzaje plików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2525" y="990600"/>
            <a:ext cx="676275" cy="5514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438400"/>
            <a:ext cx="695325" cy="3533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752600" y="3886200"/>
            <a:ext cx="2209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exe – plik wykonywalny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752600" y="4572000"/>
            <a:ext cx="2209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mp3 – plik dźwiękowy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752600" y="5334000"/>
            <a:ext cx="24384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doc– dokument tekstowy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752600" y="3200400"/>
            <a:ext cx="2209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txt – plik tekstowy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752600" y="2514600"/>
            <a:ext cx="2209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ppt – prezentacja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5943600" y="10668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dll – biblioteka systemowa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5943600" y="16764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xls – arkusz kalkulacyjny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943600" y="24384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exe – program wykonywalny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5943600" y="3124200"/>
            <a:ext cx="1828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lnk – skrót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5943600" y="38100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exe – program wykonywalny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943600" y="45720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htm – strona WWW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5943600" y="5257800"/>
            <a:ext cx="25908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bmp – plik graficzny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5943600" y="5943600"/>
            <a:ext cx="1905000" cy="457200"/>
          </a:xfrm>
          <a:prstGeom prst="roundRect">
            <a:avLst>
              <a:gd name="adj" fmla="val 16667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tpp – plik graficzny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5E"/>
            </a:gs>
            <a:gs pos="5000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0"/>
            <a:ext cx="8458200" cy="1143000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6000" i="1">
                <a:solidFill>
                  <a:srgbClr val="CCFF33"/>
                </a:solidFill>
              </a:rPr>
              <a:t>Okna w systemie Windows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81200" y="5943600"/>
            <a:ext cx="4267200" cy="457200"/>
          </a:xfrm>
          <a:prstGeom prst="rect">
            <a:avLst/>
          </a:prstGeom>
          <a:noFill/>
          <a:ln/>
        </p:spPr>
        <p:txBody>
          <a:bodyPr lIns="92160" tIns="46080" rIns="92160" bIns="46080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F557B16-FB30-4768-BC0A-055428ABBB2F}" type="slidenum">
              <a:rPr lang="pl-PL"/>
              <a:pPr/>
              <a:t>3</a:t>
            </a:fld>
            <a:endParaRPr lang="pl-PL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Elementy okna (1.)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6516688" cy="4438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 flipH="1" flipV="1">
            <a:off x="5789613" y="4418013"/>
            <a:ext cx="1450975" cy="7651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010400" y="5181600"/>
            <a:ext cx="1828800" cy="6858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62800" y="5334000"/>
            <a:ext cx="15240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Zawartość okna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858000" y="304800"/>
            <a:ext cx="1828800" cy="6858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1979613" y="685800"/>
            <a:ext cx="4879975" cy="14478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010400" y="533400"/>
            <a:ext cx="15240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Pasek  tytułu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7086600" y="1295400"/>
            <a:ext cx="1828800" cy="19050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6475413" y="1600200"/>
            <a:ext cx="612775" cy="4572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239000" y="1477963"/>
            <a:ext cx="1524000" cy="1711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Przyciski</a:t>
            </a:r>
          </a:p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paska  tytułu</a:t>
            </a:r>
          </a:p>
          <a:p>
            <a:pPr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- minimalizuj</a:t>
            </a:r>
          </a:p>
          <a:p>
            <a:pPr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- maksymalizuj  </a:t>
            </a:r>
          </a:p>
          <a:p>
            <a:pPr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   </a:t>
            </a:r>
            <a:r>
              <a:rPr lang="pl-PL" sz="1000">
                <a:solidFill>
                  <a:srgbClr val="003399"/>
                </a:solidFill>
                <a:latin typeface="Verdana" pitchFamily="32" charset="0"/>
              </a:rPr>
              <a:t>(powiększ)</a:t>
            </a:r>
          </a:p>
          <a:p>
            <a:pPr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- zamknij okno</a:t>
            </a:r>
          </a:p>
          <a:p>
            <a:pPr algn="ctr"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sz="1000" b="1">
              <a:solidFill>
                <a:srgbClr val="003399"/>
              </a:solidFill>
              <a:latin typeface="Verdana" pitchFamily="3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CA6D554-CFA5-4671-869D-15740468B174}" type="slidenum">
              <a:rPr lang="pl-PL"/>
              <a:pPr/>
              <a:t>4</a:t>
            </a:fld>
            <a:endParaRPr lang="pl-PL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Elementy okna (2.)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6516688" cy="4438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 flipH="1" flipV="1">
            <a:off x="6551613" y="3351213"/>
            <a:ext cx="1450975" cy="8413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7010400" y="3352800"/>
            <a:ext cx="1828800" cy="12954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162800" y="3505200"/>
            <a:ext cx="1524000" cy="1025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Ruchome suwaki i przyciski </a:t>
            </a:r>
          </a:p>
          <a:p>
            <a:pPr algn="ctr"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przeglądanie zawartości okna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858000" y="304800"/>
            <a:ext cx="2057400" cy="12192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1600200" y="685800"/>
            <a:ext cx="5257800" cy="1828800"/>
          </a:xfrm>
          <a:custGeom>
            <a:avLst/>
            <a:gdLst/>
            <a:ahLst/>
            <a:cxnLst>
              <a:cxn ang="0">
                <a:pos x="3312" y="0"/>
              </a:cxn>
              <a:cxn ang="0">
                <a:pos x="2448" y="641"/>
              </a:cxn>
              <a:cxn ang="0">
                <a:pos x="428" y="759"/>
              </a:cxn>
              <a:cxn ang="0">
                <a:pos x="0" y="1152"/>
              </a:cxn>
            </a:cxnLst>
            <a:rect l="0" t="0" r="r" b="b"/>
            <a:pathLst>
              <a:path w="3312" h="1152">
                <a:moveTo>
                  <a:pt x="3312" y="0"/>
                </a:moveTo>
                <a:lnTo>
                  <a:pt x="2448" y="641"/>
                </a:lnTo>
                <a:lnTo>
                  <a:pt x="428" y="759"/>
                </a:lnTo>
                <a:lnTo>
                  <a:pt x="0" y="1152"/>
                </a:lnTo>
              </a:path>
            </a:pathLst>
          </a:custGeom>
          <a:noFill/>
          <a:ln w="28440" cap="flat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010400" y="457200"/>
            <a:ext cx="1752600" cy="938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Przycisk </a:t>
            </a:r>
          </a:p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„W górę” </a:t>
            </a:r>
          </a:p>
          <a:p>
            <a:pPr algn="ctr">
              <a:spcBef>
                <a:spcPts val="6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000" b="1">
                <a:solidFill>
                  <a:srgbClr val="003399"/>
                </a:solidFill>
                <a:latin typeface="Verdana" pitchFamily="32" charset="0"/>
              </a:rPr>
              <a:t>przejście lub powrót do wyższego poziomu 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5561013" y="4572000"/>
            <a:ext cx="1527175" cy="16002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2362200" y="1928813"/>
            <a:ext cx="4891088" cy="433387"/>
          </a:xfrm>
          <a:custGeom>
            <a:avLst/>
            <a:gdLst/>
            <a:ahLst/>
            <a:cxnLst>
              <a:cxn ang="0">
                <a:pos x="3081" y="0"/>
              </a:cxn>
              <a:cxn ang="0">
                <a:pos x="579" y="16"/>
              </a:cxn>
              <a:cxn ang="0">
                <a:pos x="0" y="273"/>
              </a:cxn>
            </a:cxnLst>
            <a:rect l="0" t="0" r="r" b="b"/>
            <a:pathLst>
              <a:path w="3081" h="273">
                <a:moveTo>
                  <a:pt x="3081" y="0"/>
                </a:moveTo>
                <a:lnTo>
                  <a:pt x="579" y="16"/>
                </a:lnTo>
                <a:lnTo>
                  <a:pt x="0" y="273"/>
                </a:lnTo>
              </a:path>
            </a:pathLst>
          </a:custGeom>
          <a:noFill/>
          <a:ln w="28440" cap="flat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934200" y="1752600"/>
            <a:ext cx="1905000" cy="5334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86600" y="1905000"/>
            <a:ext cx="17526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Menu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894013" y="1981200"/>
            <a:ext cx="384175" cy="3810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DCA4E45-59B6-4EEA-9365-9BB5995A26EB}" type="slidenum">
              <a:rPr lang="pl-PL"/>
              <a:pPr/>
              <a:t>5</a:t>
            </a:fld>
            <a:endParaRPr lang="pl-PL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Mój komputer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7239000" cy="4594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9D103EE-257B-4666-A77F-EECB1A4B5C00}" type="slidenum">
              <a:rPr lang="pl-PL"/>
              <a:pPr/>
              <a:t>6</a:t>
            </a:fld>
            <a:endParaRPr lang="pl-PL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Pliki i Foldery (katalogi)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6516688" cy="4438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6246813" y="4800600"/>
            <a:ext cx="917575" cy="5334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010400" y="4114800"/>
            <a:ext cx="1828800" cy="6858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162800" y="4267200"/>
            <a:ext cx="15240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Zawartość okna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010400" y="841375"/>
            <a:ext cx="1828800" cy="6858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3346450" y="1527175"/>
            <a:ext cx="3783013" cy="663575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162800" y="1023938"/>
            <a:ext cx="15240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Pasek  tytułu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5691188" y="1909763"/>
            <a:ext cx="1409700" cy="939800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5561013" y="4319588"/>
            <a:ext cx="1450975" cy="398462"/>
          </a:xfrm>
          <a:prstGeom prst="line">
            <a:avLst/>
          </a:prstGeom>
          <a:noFill/>
          <a:ln w="28440" cap="sq">
            <a:solidFill>
              <a:srgbClr val="11111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7010400" y="1778000"/>
            <a:ext cx="1828800" cy="6858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162800" y="1995488"/>
            <a:ext cx="15240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Pasek  adresu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855F3A0-7BD9-4944-A3D4-F870F61C958D}" type="slidenum">
              <a:rPr lang="pl-PL"/>
              <a:pPr/>
              <a:t>7</a:t>
            </a:fld>
            <a:endParaRPr lang="pl-PL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Menu „Start”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16125"/>
            <a:ext cx="5410200" cy="4537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56F7D6F-A4B1-4211-B559-0BBC1F75C51B}" type="slidenum">
              <a:rPr lang="pl-PL"/>
              <a:pPr/>
              <a:t>8</a:t>
            </a:fld>
            <a:endParaRPr lang="pl-PL"/>
          </a:p>
        </p:txBody>
      </p:sp>
      <p:sp>
        <p:nvSpPr>
          <p:cNvPr id="11265" name="Freeform 1"/>
          <p:cNvSpPr>
            <a:spLocks/>
          </p:cNvSpPr>
          <p:nvPr/>
        </p:nvSpPr>
        <p:spPr bwMode="auto">
          <a:xfrm>
            <a:off x="1981200" y="3581400"/>
            <a:ext cx="76200" cy="914400"/>
          </a:xfrm>
          <a:custGeom>
            <a:avLst/>
            <a:gdLst/>
            <a:ahLst/>
            <a:cxnLst>
              <a:cxn ang="0">
                <a:pos x="1864" y="376"/>
              </a:cxn>
              <a:cxn ang="0">
                <a:pos x="176" y="376"/>
              </a:cxn>
              <a:cxn ang="0">
                <a:pos x="0" y="0"/>
              </a:cxn>
            </a:cxnLst>
            <a:rect l="0" t="0" r="r" b="b"/>
            <a:pathLst>
              <a:path w="1864" h="376">
                <a:moveTo>
                  <a:pt x="1864" y="376"/>
                </a:moveTo>
                <a:lnTo>
                  <a:pt x="176" y="376"/>
                </a:lnTo>
                <a:lnTo>
                  <a:pt x="0" y="0"/>
                </a:lnTo>
              </a:path>
            </a:pathLst>
          </a:custGeom>
          <a:noFill/>
          <a:ln w="28440" cap="flat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/>
              <a:t>„Pasek programów” i „Zasobnik systemowy”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7010400" y="5334000"/>
            <a:ext cx="1828800" cy="6096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162800" y="5410200"/>
            <a:ext cx="15240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Zasobnik systemowy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010400" y="3886200"/>
            <a:ext cx="1828800" cy="6096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5334000" y="3594100"/>
            <a:ext cx="1676400" cy="596900"/>
          </a:xfrm>
          <a:custGeom>
            <a:avLst/>
            <a:gdLst/>
            <a:ahLst/>
            <a:cxnLst>
              <a:cxn ang="0">
                <a:pos x="1864" y="376"/>
              </a:cxn>
              <a:cxn ang="0">
                <a:pos x="176" y="376"/>
              </a:cxn>
              <a:cxn ang="0">
                <a:pos x="0" y="0"/>
              </a:cxn>
            </a:cxnLst>
            <a:rect l="0" t="0" r="r" b="b"/>
            <a:pathLst>
              <a:path w="1864" h="376">
                <a:moveTo>
                  <a:pt x="1864" y="376"/>
                </a:moveTo>
                <a:lnTo>
                  <a:pt x="176" y="376"/>
                </a:lnTo>
                <a:lnTo>
                  <a:pt x="0" y="0"/>
                </a:lnTo>
              </a:path>
            </a:pathLst>
          </a:custGeom>
          <a:noFill/>
          <a:ln w="28440" cap="flat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162800" y="3962400"/>
            <a:ext cx="15240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Pasek  programów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418138"/>
            <a:ext cx="4648200" cy="9826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819400"/>
            <a:ext cx="8305800" cy="560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1274" name="Freeform 10"/>
          <p:cNvSpPr>
            <a:spLocks/>
          </p:cNvSpPr>
          <p:nvPr/>
        </p:nvSpPr>
        <p:spPr bwMode="auto">
          <a:xfrm>
            <a:off x="4051300" y="5638800"/>
            <a:ext cx="2959100" cy="203200"/>
          </a:xfrm>
          <a:custGeom>
            <a:avLst/>
            <a:gdLst/>
            <a:ahLst/>
            <a:cxnLst>
              <a:cxn ang="0">
                <a:pos x="1864" y="8"/>
              </a:cxn>
              <a:cxn ang="0">
                <a:pos x="176" y="0"/>
              </a:cxn>
              <a:cxn ang="0">
                <a:pos x="0" y="128"/>
              </a:cxn>
            </a:cxnLst>
            <a:rect l="0" t="0" r="r" b="b"/>
            <a:pathLst>
              <a:path w="1864" h="128">
                <a:moveTo>
                  <a:pt x="1864" y="8"/>
                </a:moveTo>
                <a:lnTo>
                  <a:pt x="176" y="0"/>
                </a:lnTo>
                <a:lnTo>
                  <a:pt x="0" y="128"/>
                </a:lnTo>
              </a:path>
            </a:pathLst>
          </a:custGeom>
          <a:noFill/>
          <a:ln w="28440" cap="flat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066800" y="4114800"/>
            <a:ext cx="1828800" cy="762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219200" y="4191000"/>
            <a:ext cx="1524000" cy="641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1200" b="1">
                <a:solidFill>
                  <a:srgbClr val="000000"/>
                </a:solidFill>
                <a:latin typeface="Verdana" pitchFamily="32" charset="0"/>
              </a:rPr>
              <a:t>Pasek szybkiego uruchamiania</a:t>
            </a:r>
          </a:p>
        </p:txBody>
      </p:sp>
      <p:cxnSp>
        <p:nvCxnSpPr>
          <p:cNvPr id="11277" name="AutoShape 13"/>
          <p:cNvCxnSpPr>
            <a:cxnSpLocks noChangeShapeType="1"/>
          </p:cNvCxnSpPr>
          <p:nvPr/>
        </p:nvCxnSpPr>
        <p:spPr bwMode="auto">
          <a:xfrm>
            <a:off x="1295400" y="3505200"/>
            <a:ext cx="1449388" cy="1588"/>
          </a:xfrm>
          <a:prstGeom prst="straightConnector1">
            <a:avLst/>
          </a:prstGeom>
          <a:noFill/>
          <a:ln w="63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1278" name="AutoShape 14"/>
          <p:cNvCxnSpPr>
            <a:cxnSpLocks noChangeShapeType="1"/>
          </p:cNvCxnSpPr>
          <p:nvPr/>
        </p:nvCxnSpPr>
        <p:spPr bwMode="auto">
          <a:xfrm>
            <a:off x="3352800" y="3505200"/>
            <a:ext cx="4572000" cy="1588"/>
          </a:xfrm>
          <a:prstGeom prst="straightConnector1">
            <a:avLst/>
          </a:prstGeom>
          <a:noFill/>
          <a:ln w="63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1279" name="AutoShape 15"/>
          <p:cNvCxnSpPr>
            <a:cxnSpLocks noChangeShapeType="1"/>
          </p:cNvCxnSpPr>
          <p:nvPr/>
        </p:nvCxnSpPr>
        <p:spPr bwMode="auto">
          <a:xfrm>
            <a:off x="3048000" y="5943600"/>
            <a:ext cx="2259013" cy="1588"/>
          </a:xfrm>
          <a:prstGeom prst="straightConnector1">
            <a:avLst/>
          </a:prstGeom>
          <a:noFill/>
          <a:ln w="63360" cap="sq">
            <a:solidFill>
              <a:srgbClr val="000000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FC1F191-7143-4AE8-B65B-1A4514ED4AE5}" type="slidenum">
              <a:rPr lang="pl-PL"/>
              <a:pPr/>
              <a:t>9</a:t>
            </a:fld>
            <a:endParaRPr lang="pl-PL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/>
              <a:t>Eksplorator Windows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009775"/>
            <a:ext cx="5410200" cy="4486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172</Words>
  <PresentationFormat>Pokaz na ekranie (4:3)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Times New Roman</vt:lpstr>
      <vt:lpstr>Microsoft YaHei</vt:lpstr>
      <vt:lpstr>Arial</vt:lpstr>
      <vt:lpstr>Arial Unicode MS</vt:lpstr>
      <vt:lpstr>Wingdings</vt:lpstr>
      <vt:lpstr>Verdana</vt:lpstr>
      <vt:lpstr>Motyw pakietu Office</vt:lpstr>
      <vt:lpstr>Motyw pakietu Office</vt:lpstr>
      <vt:lpstr>„Poznajemy system operacyjny MS Windows”</vt:lpstr>
      <vt:lpstr>Okna w systemie Windows</vt:lpstr>
      <vt:lpstr>Elementy okna (1.)</vt:lpstr>
      <vt:lpstr>Elementy okna (2.)</vt:lpstr>
      <vt:lpstr>Mój komputer</vt:lpstr>
      <vt:lpstr>Pliki i Foldery (katalogi)</vt:lpstr>
      <vt:lpstr>Menu „Start”</vt:lpstr>
      <vt:lpstr>„Pasek programów” i „Zasobnik systemowy”</vt:lpstr>
      <vt:lpstr>Eksplorator Windows</vt:lpstr>
      <vt:lpstr>Nazwa pliku</vt:lpstr>
      <vt:lpstr>Rodzaje plików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Konspekt Lekcji</dc:title>
  <dc:creator>KLASA</dc:creator>
  <cp:lastModifiedBy>pedagog</cp:lastModifiedBy>
  <cp:revision>178</cp:revision>
  <cp:lastPrinted>1601-01-01T00:00:00Z</cp:lastPrinted>
  <dcterms:created xsi:type="dcterms:W3CDTF">2005-10-19T10:09:03Z</dcterms:created>
  <dcterms:modified xsi:type="dcterms:W3CDTF">2020-05-28T19:37:26Z</dcterms:modified>
</cp:coreProperties>
</file>