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1" r:id="rId4"/>
    <p:sldId id="277" r:id="rId5"/>
    <p:sldId id="272" r:id="rId6"/>
    <p:sldId id="278" r:id="rId7"/>
    <p:sldId id="279" r:id="rId8"/>
    <p:sldId id="275" r:id="rId9"/>
    <p:sldId id="276" r:id="rId10"/>
    <p:sldId id="280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" sz="6000" b="1" dirty="0" smtClean="0">
                <a:solidFill>
                  <a:srgbClr val="0070C0"/>
                </a:solidFill>
              </a:rPr>
              <a:t>Prawa zwierząt</a:t>
            </a:r>
            <a:endParaRPr lang="pl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091045"/>
            <a:ext cx="6858002" cy="231717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4000" dirty="0" smtClean="0">
                <a:solidFill>
                  <a:srgbClr val="0070C0"/>
                </a:solidFill>
              </a:rPr>
              <a:t>Przygotowały: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Elżbieta Karwecka</a:t>
            </a:r>
            <a:br>
              <a:rPr lang="pl-PL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Marlena Mazur</a:t>
            </a:r>
            <a:endParaRPr lang="pl-PL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32909" y="3733799"/>
            <a:ext cx="7590703" cy="1887683"/>
          </a:xfrm>
        </p:spPr>
        <p:txBody>
          <a:bodyPr>
            <a:noAutofit/>
          </a:bodyPr>
          <a:lstStyle/>
          <a:p>
            <a:r>
              <a:rPr lang="pl-PL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Źródła:</a:t>
            </a:r>
          </a:p>
          <a:p>
            <a:endParaRPr lang="pl-PL" sz="1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https://zoomia.pl/files/image/zwierzaki.jpg</a:t>
            </a:r>
          </a:p>
          <a:p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www.tujastrzebie.pl/pliki/v2/wydarzenia/cyrk_slonie.jpg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https://d-art.ppstatic.pl/kadry/k/r/1/d7/47/5be2db41ac2cd_o_large.jpg</a:t>
            </a:r>
          </a:p>
          <a:p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https://pliki.portalspozywczy.pl/i/10/99/49/109949_r0_940.jpg</a:t>
            </a:r>
          </a:p>
          <a:p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lh3.googleusercontent.com/proxy/yQY3EycjLbNmaLMpFuRwSxewaeZZesexKsOZNTBPgGe2V38q9PzXamhNmJyaP1iY79RCtlMCArGUgDeqlgw-wc8WOduUfly4xk44Hk-8byrNM0A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www.scg-agencjapracy.pl/static/thumbnail/news/med/101.jpg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dirty="0" smtClean="0">
                <a:solidFill>
                  <a:srgbClr val="0070C0"/>
                </a:solidFill>
              </a:rPr>
              <a:t>Światowa Deklaracja Praw Zwierzęcia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Wciąż jest wielu ludzi, którzy zaniedbują i znęcają się nad zwierzętami. 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Światowa </a:t>
            </a: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Deklaracja Praw Zwierzęcia uchwalona przez UNESCO 15 października 1978 r. w Paryżu stanowi, że „(...) zwierzę jako istota żywa ma swoje prawa (...). Nieznajomość i nieuznawanie tych praw sprowadziły człowieka i prowadzą go nadal na drogę przestępstw przeciwko naturze i zwierzętom. (...) Człowiek dopuścił się zbrodni wytępienia wielu gatunków zwierzęcych i nadal istnieje ta sama groźba. Poszanowanie zwierząt przez człowieka wiąże się z poszanowaniem ludzi między sobą. (...) Człowiek od najmłodszych lat powinien się uczyć obserwować, rozumieć, szanować i kochać zwierzęta”.</a:t>
            </a:r>
          </a:p>
          <a:p>
            <a:pPr marL="0" indent="0" algn="r"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(fragment wstępu do Światowej Deklaracji Praw Zwierzęcia)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Zwierzęta </a:t>
            </a:r>
            <a:r>
              <a:rPr lang="pl-PL" b="1" dirty="0" smtClean="0">
                <a:solidFill>
                  <a:srgbClr val="0070C0"/>
                </a:solidFill>
              </a:rPr>
              <a:t>cierpią, milcząc.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Polsce prawa zwierząt gwarantuje ustawa o ochronie zwierząt z dnia 21 sierpnia 1997 r. Przewiduje ona karę pozbawienia wolności lub grzywny za zaniedbywanie ich lub znęcanie się nad nimi.</a:t>
            </a:r>
          </a:p>
          <a:p>
            <a:pPr algn="just"/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1 ustawy o ochronie praw zwierząt mówi, że zwierzę jako istota żyjąca, zdolna do odczuwania cierpienia, nie jest rzeczą. Człowiek jest mu winien poszanowanie, ochronę i opiekę. </a:t>
            </a:r>
          </a:p>
          <a:p>
            <a:pPr algn="just"/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6 ustawy o ochronie praw zwierząt mówi, że nieuzasadnione lub niehumanitarne zabijanie zwierząt oraz znęcanie się nad nimi jest zabronione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Obchody Dnia Praw Zwierząt w Polsce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maja obchodzony jest w naszym kraju 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</a:t>
            </a: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 Zwierząt. 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</a:t>
            </a: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dniu organizowane są społeczne kampanie w obronie praw zwierząt, prelekcje, wystawy, happeningi, koncerty.</a:t>
            </a:r>
          </a:p>
          <a:p>
            <a:pPr marL="0" indent="0" algn="just">
              <a:buNone/>
            </a:pPr>
            <a:endParaRPr lang="pl-PL" dirty="0">
              <a:solidFill>
                <a:schemeClr val="tx2"/>
              </a:solidFill>
              <a:latin typeface="Calic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45" y="3012457"/>
            <a:ext cx="486193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031195"/>
            <a:ext cx="3840480" cy="8666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" sz="2600" b="1" dirty="0">
                <a:solidFill>
                  <a:srgbClr val="0070C0"/>
                </a:solidFill>
              </a:rPr>
              <a:t>Obowiązki właścicieli zwierząt domowych</a:t>
            </a:r>
            <a:endParaRPr lang="pl-PL" sz="26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18717" y="2035834"/>
            <a:ext cx="3994030" cy="3700732"/>
          </a:xfrm>
        </p:spPr>
        <p:txBody>
          <a:bodyPr anchor="ctr">
            <a:noAutofit/>
          </a:bodyPr>
          <a:lstStyle/>
          <a:p>
            <a:pPr algn="ctr"/>
            <a:r>
              <a:rPr lang="pl-PL" sz="2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 utrzymuje zwierzę domowe: psa, kota, chomika, świnkę morską, papugę, itd., ma obowiązek zapewnić mu odpowiednie pomieszczenie, właściwą karmę i stały dostęp do świeżej wody oraz opiekę weterynaryjną. </a:t>
            </a:r>
            <a:endParaRPr lang="pl-PL" sz="2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8946" y="1031195"/>
            <a:ext cx="4779818" cy="8666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" sz="2600" b="1" dirty="0">
                <a:solidFill>
                  <a:srgbClr val="0070C0"/>
                </a:solidFill>
              </a:rPr>
              <a:t>Sposób i warunki używania zwierząt do pracy</a:t>
            </a:r>
            <a:endParaRPr lang="pl-PL" sz="2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18717" y="2035834"/>
            <a:ext cx="3994030" cy="3700732"/>
          </a:xfrm>
        </p:spPr>
        <p:txBody>
          <a:bodyPr anchor="ctr">
            <a:noAutofit/>
          </a:bodyPr>
          <a:lstStyle/>
          <a:p>
            <a:pPr algn="ctr"/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i warunki używania zwierząt do pracy nie mogą stwarzać nieuzasadnionego zagrożenia dla ich życia i zdrowia ani zadawać im cierpienia. Zwierzę ma prawo do wypoczynku i regeneracji sił po pracy.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38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8164" y="1031195"/>
            <a:ext cx="4852554" cy="8666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" sz="2600" b="1" dirty="0" smtClean="0">
                <a:solidFill>
                  <a:srgbClr val="0070C0"/>
                </a:solidFill>
              </a:rPr>
              <a:t>Zwierzęta wykorzystywane do celów rozrywkowych...</a:t>
            </a:r>
            <a:endParaRPr lang="pl-PL" sz="2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18717" y="2035834"/>
            <a:ext cx="3994030" cy="3700732"/>
          </a:xfrm>
        </p:spPr>
        <p:txBody>
          <a:bodyPr anchor="ctr">
            <a:noAutofit/>
          </a:bodyPr>
          <a:lstStyle/>
          <a:p>
            <a:pPr algn="ctr"/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Zwierzęta wykorzystywane </a:t>
            </a:r>
            <a:r>
              <a:rPr lang="pl-PL" sz="2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celów rozrywkowych, widowiskowych, filmowych, sportowych nie mogą cierpieć i być narażone na utratę zdrowia lub życia.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5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11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031195"/>
            <a:ext cx="3840480" cy="8666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" sz="2600" b="1" dirty="0" smtClean="0">
                <a:solidFill>
                  <a:srgbClr val="0070C0"/>
                </a:solidFill>
              </a:rPr>
              <a:t>Transport zwierząt</a:t>
            </a:r>
            <a:endParaRPr lang="pl-PL" sz="26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r="6713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92891" y="2199736"/>
            <a:ext cx="3840480" cy="3403459"/>
          </a:xfrm>
        </p:spPr>
        <p:txBody>
          <a:bodyPr anchor="ctr">
            <a:normAutofit/>
          </a:bodyPr>
          <a:lstStyle/>
          <a:p>
            <a:pPr algn="ctr"/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zwierząt powinien odbywać się środkami do tego celu przystosowanymi i w odpowiednich warunkach</a:t>
            </a:r>
            <a:r>
              <a:rPr lang="pl-PL" sz="2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031195"/>
            <a:ext cx="3840480" cy="8666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" sz="2600" b="1" dirty="0" smtClean="0">
                <a:solidFill>
                  <a:srgbClr val="0070C0"/>
                </a:solidFill>
              </a:rPr>
              <a:t>Wypadki z udziałem zwierząt</a:t>
            </a:r>
            <a:endParaRPr lang="pl-PL" sz="26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r="382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92891" y="2199736"/>
            <a:ext cx="3840480" cy="3403459"/>
          </a:xfrm>
        </p:spPr>
        <p:txBody>
          <a:bodyPr>
            <a:normAutofit fontScale="92500"/>
          </a:bodyPr>
          <a:lstStyle/>
          <a:p>
            <a:pPr algn="ctr"/>
            <a:r>
              <a:rPr lang="pl-PL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Prowadzący pojazd mechaniczny, który potrącił zwierzę, zobowiązany jest, w miarę możliwości, do zapewnienia mu stosownej pomocy i zawiadomienia odpowiednich służb. </a:t>
            </a:r>
          </a:p>
          <a:p>
            <a:pPr algn="ctr"/>
            <a:endParaRPr lang="pl-PL" sz="2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naturą, ilustrowany projekt poziomy (panoramiczny)</Template>
  <TotalTime>86</TotalTime>
  <Words>429</Words>
  <Application>Microsoft Office PowerPoint</Application>
  <PresentationFormat>Panoramiczny</PresentationFormat>
  <Paragraphs>29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Calic</vt:lpstr>
      <vt:lpstr>Segoe Print</vt:lpstr>
      <vt:lpstr>Ilustracja natury 16:9</vt:lpstr>
      <vt:lpstr>Prawa zwierząt</vt:lpstr>
      <vt:lpstr>Światowa Deklaracja Praw Zwierzęcia</vt:lpstr>
      <vt:lpstr>Zwierzęta cierpią, milcząc.</vt:lpstr>
      <vt:lpstr>Obchody Dnia Praw Zwierząt w Polsce</vt:lpstr>
      <vt:lpstr>Obowiązki właścicieli zwierząt domowych</vt:lpstr>
      <vt:lpstr>Sposób i warunki używania zwierząt do pracy</vt:lpstr>
      <vt:lpstr>Zwierzęta wykorzystywane do celów rozrywkowych...</vt:lpstr>
      <vt:lpstr>Transport zwierząt</vt:lpstr>
      <vt:lpstr>Wypadki z udziałem zwierząt</vt:lpstr>
      <vt:lpstr>Przygotowały: Elżbieta Karwecka Marlena Mazur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zwierząt</dc:title>
  <dc:creator>NataliaK3</dc:creator>
  <cp:lastModifiedBy>NataliaK3</cp:lastModifiedBy>
  <cp:revision>24</cp:revision>
  <dcterms:created xsi:type="dcterms:W3CDTF">2020-05-16T11:03:42Z</dcterms:created>
  <dcterms:modified xsi:type="dcterms:W3CDTF">2020-05-18T16:45:15Z</dcterms:modified>
</cp:coreProperties>
</file>